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Georgia Pro Bold" panose="020B0604020202020204" charset="0"/>
      <p:regular r:id="rId16"/>
    </p:embeddedFont>
    <p:embeddedFont>
      <p:font typeface="Georgia Pro Light" panose="020F0502020204030204" pitchFamily="18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01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91600" cy="10287000"/>
            <a:chOff x="0" y="0"/>
            <a:chExt cx="1035548" cy="1184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5548" cy="1184737"/>
            </a:xfrm>
            <a:custGeom>
              <a:avLst/>
              <a:gdLst/>
              <a:ahLst/>
              <a:cxnLst/>
              <a:rect l="l" t="t" r="r" b="b"/>
              <a:pathLst>
                <a:path w="1035548" h="1184737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t="-378" b="-3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19244" y="1447800"/>
            <a:ext cx="8102006" cy="5023553"/>
            <a:chOff x="0" y="0"/>
            <a:chExt cx="10802675" cy="6698070"/>
          </a:xfrm>
        </p:grpSpPr>
        <p:sp>
          <p:nvSpPr>
            <p:cNvPr id="5" name="TextBox 5"/>
            <p:cNvSpPr txBox="1"/>
            <p:nvPr/>
          </p:nvSpPr>
          <p:spPr>
            <a:xfrm>
              <a:off x="0" y="200025"/>
              <a:ext cx="10802675" cy="5451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b="1">
                  <a:solidFill>
                    <a:srgbClr val="F9F9F9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ThemeParkTicket Booking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902415"/>
              <a:ext cx="1079158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>
                  <a:solidFill>
                    <a:srgbClr val="F9F9F9"/>
                  </a:solidFill>
                  <a:latin typeface="DM Sans"/>
                  <a:ea typeface="DM Sans"/>
                  <a:cs typeface="DM Sans"/>
                  <a:sym typeface="DM Sans"/>
                </a:rPr>
                <a:t>Designed by Vishan Paul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27565" y="7584014"/>
            <a:ext cx="809368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Technologies Used : ReactJS, Spring Boot, MongoDB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7565" y="8245199"/>
            <a:ext cx="809368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Objective : To automate the theme park ticket booking and management process with an efficient full-stack web solution.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8324850" cy="449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System Architecture</a:t>
            </a:r>
          </a:p>
          <a:p>
            <a:pPr marL="0" lvl="0" indent="0" algn="l">
              <a:lnSpc>
                <a:spcPts val="8800"/>
              </a:lnSpc>
            </a:pPr>
            <a:endParaRPr lang="en-US" sz="8000" b="1">
              <a:solidFill>
                <a:srgbClr val="F9F9F9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  <a:p>
            <a:pPr marL="0" lvl="0" indent="0" algn="l">
              <a:lnSpc>
                <a:spcPts val="8800"/>
              </a:lnSpc>
            </a:pPr>
            <a:endParaRPr lang="en-US" sz="8000" b="1">
              <a:solidFill>
                <a:srgbClr val="F9F9F9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1075" y="3162246"/>
            <a:ext cx="8861901" cy="577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2100" b="1" spc="2">
                <a:solidFill>
                  <a:srgbClr val="F9F9F9"/>
                </a:solidFill>
                <a:latin typeface="DM Sans Bold"/>
                <a:ea typeface="DM Sans Bold"/>
                <a:cs typeface="DM Sans Bold"/>
                <a:sym typeface="DM Sans Bold"/>
              </a:rPr>
              <a:t>Flow:</a:t>
            </a:r>
          </a:p>
          <a:p>
            <a:pPr marL="0" lvl="0" indent="0" algn="l">
              <a:lnSpc>
                <a:spcPts val="5250"/>
              </a:lnSpc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 User → React Frontend → Spring Boot Backend → MongoDB</a:t>
            </a:r>
          </a:p>
          <a:p>
            <a:pPr marL="0" lvl="0" indent="0" algn="l">
              <a:lnSpc>
                <a:spcPts val="5250"/>
              </a:lnSpc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 Database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React JS: Handles user interface and client-side logic.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Spring Boot: Processes requests and connects to the database.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MongoDB: Stores user details, bookings, and admin data.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REST API: Connects frontend and backend for smooth communication.</a:t>
            </a:r>
          </a:p>
          <a:p>
            <a:pPr marL="0" lvl="0" indent="0" algn="l">
              <a:lnSpc>
                <a:spcPts val="2940"/>
              </a:lnSpc>
            </a:pPr>
            <a:endParaRPr lang="en-US" sz="2100" spc="2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34675" cy="10287000"/>
          </a:xfrm>
          <a:prstGeom prst="rect">
            <a:avLst/>
          </a:prstGeom>
          <a:solidFill>
            <a:srgbClr val="004A7C"/>
          </a:solidFill>
        </p:spPr>
      </p:sp>
      <p:grpSp>
        <p:nvGrpSpPr>
          <p:cNvPr id="3" name="Group 3"/>
          <p:cNvGrpSpPr/>
          <p:nvPr/>
        </p:nvGrpSpPr>
        <p:grpSpPr>
          <a:xfrm>
            <a:off x="1219200" y="2109102"/>
            <a:ext cx="16078200" cy="8177897"/>
            <a:chOff x="0" y="0"/>
            <a:chExt cx="2254669" cy="12381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4669" cy="1238118"/>
            </a:xfrm>
            <a:custGeom>
              <a:avLst/>
              <a:gdLst/>
              <a:ahLst/>
              <a:cxnLst/>
              <a:rect l="l" t="t" r="r" b="b"/>
              <a:pathLst>
                <a:path w="2254669" h="1238118">
                  <a:moveTo>
                    <a:pt x="0" y="0"/>
                  </a:moveTo>
                  <a:lnTo>
                    <a:pt x="2254669" y="0"/>
                  </a:lnTo>
                  <a:lnTo>
                    <a:pt x="2254669" y="1238118"/>
                  </a:lnTo>
                  <a:lnTo>
                    <a:pt x="0" y="1238118"/>
                  </a:lnTo>
                  <a:close/>
                </a:path>
              </a:pathLst>
            </a:custGeom>
            <a:blipFill>
              <a:blip r:embed="rId2"/>
              <a:stretch>
                <a:fillRect t="-111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66750" y="733425"/>
            <a:ext cx="9763125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Sample Output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2781300"/>
            <a:ext cx="8670606" cy="592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 dirty="0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The Theme Park Ticket Booking System successfully automates the manual process of park ticketing.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 dirty="0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 It provides a secure, efficient, and reliable platform for both users and administrators.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 dirty="0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 By integrating ReactJS, Spring Boot, and MongoDB, the system achieves real-time data processing, better performance, and modern web scalability.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 dirty="0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 This project demonstrates the potential of full-stack web development in simplifying real-world tasks.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851535"/>
            <a:ext cx="9763125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9600" b="1" u="none" strike="noStrike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832485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007ACC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Abstract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2537247"/>
            <a:ext cx="8890167" cy="695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5059"/>
              </a:lnSpc>
              <a:buFont typeface="Arial"/>
              <a:buChar char="•"/>
            </a:pPr>
            <a:r>
              <a:rPr lang="en-US" sz="21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The Theme Park Ticket Booking System is a full-stack web application that simplifies the ticket reservation process for users and administrators.</a:t>
            </a:r>
          </a:p>
          <a:p>
            <a:pPr marL="474979" lvl="1" indent="-237490" algn="l">
              <a:lnSpc>
                <a:spcPts val="5059"/>
              </a:lnSpc>
              <a:buFont typeface="Arial"/>
              <a:buChar char="•"/>
            </a:pPr>
            <a:r>
              <a:rPr lang="en-US" sz="21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 It allows visitors to book tickets online, check availability, and view booking history, while admins manage pricing and visitor data digitally.</a:t>
            </a:r>
          </a:p>
          <a:p>
            <a:pPr marL="474979" lvl="1" indent="-237490" algn="l">
              <a:lnSpc>
                <a:spcPts val="5059"/>
              </a:lnSpc>
              <a:buFont typeface="Arial"/>
              <a:buChar char="•"/>
            </a:pPr>
            <a:r>
              <a:rPr lang="en-US" sz="21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 Built using ReactJS (frontend), Spring Boot (backend), and MongoDB (database), the system ensures real-time updates, secure storage, and smooth communication between all layers.</a:t>
            </a:r>
          </a:p>
          <a:p>
            <a:pPr marL="474979" lvl="1" indent="-237490" algn="l">
              <a:lnSpc>
                <a:spcPts val="5059"/>
              </a:lnSpc>
              <a:buFont typeface="Arial"/>
              <a:buChar char="•"/>
            </a:pPr>
            <a:r>
              <a:rPr lang="en-US" sz="21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 This project focuses on improving speed, accuracy, and convenience for both customers and park management.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19150" y="1095375"/>
            <a:ext cx="832485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Existing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07192"/>
            <a:ext cx="8324850" cy="553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Ticket booking is handled manually at counters, leading to long queues.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Human errors occur during data entry and billing.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No centralized data management or tracking of bookings.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Lack of real-time ticket updates or online accessibility.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Time-consuming and inefficient for both staff and customers.</a:t>
            </a:r>
          </a:p>
          <a:p>
            <a:pPr marL="0" lvl="0" indent="0" algn="l">
              <a:lnSpc>
                <a:spcPts val="3219"/>
              </a:lnSpc>
            </a:pPr>
            <a:endParaRPr lang="en-US" sz="2299" spc="2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9059762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007ACC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Proposed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2659217"/>
            <a:ext cx="8861901" cy="71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Introduces a fully digital ticket booking process.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Allows users to book tickets online and receive instant confirmation.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Admins can update ticket details, manage users, and monitor bookings.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Ensures real-time synchronization between frontend, backend, and database.</a:t>
            </a:r>
          </a:p>
          <a:p>
            <a:pPr marL="496569" lvl="1" indent="-248284" algn="l">
              <a:lnSpc>
                <a:spcPts val="5749"/>
              </a:lnSpc>
              <a:buFont typeface="Arial"/>
              <a:buChar char="•"/>
            </a:pPr>
            <a:r>
              <a:rPr lang="en-US" sz="2299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Provides a secure and user-friendly interface accessible from anywhere.</a:t>
            </a:r>
          </a:p>
          <a:p>
            <a:pPr marL="0" lvl="0" indent="0" algn="l">
              <a:lnSpc>
                <a:spcPts val="5749"/>
              </a:lnSpc>
            </a:pPr>
            <a:endParaRPr lang="en-US" sz="2299" spc="2">
              <a:solidFill>
                <a:srgbClr val="004A7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832485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 dirty="0">
                <a:solidFill>
                  <a:srgbClr val="007ACC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Advantages &amp; Disadvantages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86359"/>
            <a:ext cx="9285889" cy="603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Advantages: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Fast, error-free, and paperless booking process.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Provides real-time ticket availability and transparency.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User-friendly UI and easy database management.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Saves time and reduces manual workload.</a:t>
            </a:r>
          </a:p>
          <a:p>
            <a:pPr marL="0" lvl="0" indent="0" algn="l">
              <a:lnSpc>
                <a:spcPts val="4830"/>
              </a:lnSpc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Disadvantages: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Requires internet connectivity.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Server downtime may affect booking process.</a:t>
            </a:r>
          </a:p>
          <a:p>
            <a:pPr marL="453390" lvl="1" indent="-226695" algn="l">
              <a:lnSpc>
                <a:spcPts val="483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Initial setup requires technical configuration.</a:t>
            </a:r>
          </a:p>
          <a:p>
            <a:pPr marL="0" lvl="0" indent="0" algn="l">
              <a:lnSpc>
                <a:spcPts val="4830"/>
              </a:lnSpc>
            </a:pPr>
            <a:endParaRPr lang="en-US" sz="2100" spc="2">
              <a:solidFill>
                <a:srgbClr val="004A7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100679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Software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40426"/>
            <a:ext cx="10067925" cy="525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Software Requirements: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Frontend: ReactJS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Backend: Spring Boot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Database: MongoDB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Tools: VS Code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Browser: Google Chrome / Microsoft Edge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Server: Spring Boot Embedded Tomcat Server</a:t>
            </a:r>
          </a:p>
          <a:p>
            <a:pPr algn="l">
              <a:lnSpc>
                <a:spcPts val="5250"/>
              </a:lnSpc>
            </a:pPr>
            <a:endParaRPr lang="en-US" sz="2100" spc="2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100679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Hardware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81756"/>
            <a:ext cx="10067925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Hardware Requirements: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Processor: Intel i3 or higher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RAM: 4 GB or more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Hard Disk: Minimum 500 GB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Monitor: 1024 × 768 resolution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Operating System: Windows 10 or above</a:t>
            </a:r>
          </a:p>
          <a:p>
            <a:pPr algn="l">
              <a:lnSpc>
                <a:spcPts val="5250"/>
              </a:lnSpc>
            </a:pPr>
            <a:endParaRPr lang="en-US" sz="2100" spc="2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832485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007ACC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Modules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3187052"/>
            <a:ext cx="9031496" cy="443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User Module : Registration, login, and ticket booking.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Booking Module : Ticket selection, date management, and booking confirmation.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Admin Module : Manage ticket prices, view users, and booking data.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History Module : Display past bookings and payment details.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004A7C"/>
                </a:solidFill>
                <a:latin typeface="DM Sans"/>
                <a:ea typeface="DM Sans"/>
                <a:cs typeface="DM Sans"/>
                <a:sym typeface="DM Sans"/>
              </a:rPr>
              <a:t>Report Module : Generate daily or monthly booking summaries.</a:t>
            </a:r>
          </a:p>
          <a:p>
            <a:pPr marL="0" lvl="0" indent="0" algn="l">
              <a:lnSpc>
                <a:spcPts val="2940"/>
              </a:lnSpc>
            </a:pPr>
            <a:endParaRPr lang="en-US" sz="2100" spc="2">
              <a:solidFill>
                <a:srgbClr val="004A7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33425"/>
            <a:ext cx="8324850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>
                <a:solidFill>
                  <a:srgbClr val="F9F9F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Module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3699510"/>
            <a:ext cx="8748838" cy="658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User Module: Handles login/signup and allows customers to book tickets.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Booking Module: Ensures booking validation, payment confirmation, and generates booking IDs.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Admin Module: Controls pricing, user access, and viewing of reports.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History Module: Stores past bookings for user reference.</a:t>
            </a:r>
          </a:p>
          <a:p>
            <a:pPr marL="453390" lvl="1" indent="-226695" algn="l">
              <a:lnSpc>
                <a:spcPts val="5250"/>
              </a:lnSpc>
              <a:buFont typeface="Arial"/>
              <a:buChar char="•"/>
            </a:pPr>
            <a:r>
              <a:rPr lang="en-US" sz="2100" spc="2">
                <a:solidFill>
                  <a:srgbClr val="F9F9F9"/>
                </a:solidFill>
                <a:latin typeface="DM Sans"/>
                <a:ea typeface="DM Sans"/>
                <a:cs typeface="DM Sans"/>
                <a:sym typeface="DM Sans"/>
              </a:rPr>
              <a:t>Report Module: Provides statistical data to admin for decision-making.</a:t>
            </a:r>
          </a:p>
          <a:p>
            <a:pPr marL="0" lvl="0" indent="0" algn="l">
              <a:lnSpc>
                <a:spcPts val="5250"/>
              </a:lnSpc>
            </a:pPr>
            <a:endParaRPr lang="en-US" sz="2100" spc="2">
              <a:solidFill>
                <a:srgbClr val="F9F9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Custom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DM Sans</vt:lpstr>
      <vt:lpstr>DM Sans Bold</vt:lpstr>
      <vt:lpstr>Calibri</vt:lpstr>
      <vt:lpstr>Georgia Pro Bold</vt:lpstr>
      <vt:lpstr>Arial</vt:lpstr>
      <vt:lpstr>Georgia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Ticket Booking</dc:title>
  <dc:description>Presentation - Ticket Booking</dc:description>
  <cp:lastModifiedBy>Vishan Paul</cp:lastModifiedBy>
  <cp:revision>2</cp:revision>
  <dcterms:created xsi:type="dcterms:W3CDTF">2006-08-16T00:00:00Z</dcterms:created>
  <dcterms:modified xsi:type="dcterms:W3CDTF">2025-10-29T05:54:19Z</dcterms:modified>
  <dc:identifier>DAG3JPHYQs8</dc:identifier>
</cp:coreProperties>
</file>